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3033F-C9F6-48A0-837F-0E7A136A356A}" type="datetimeFigureOut">
              <a:rPr lang="ja-JP" altLang="en-US"/>
              <a:pPr>
                <a:defRPr/>
              </a:pPr>
              <a:t>2018/3/6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9DDE2-F0C5-43F8-845F-EFA1F1BA420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91E4C-F8F1-4EED-AACD-ADADCA0E4A60}" type="datetimeFigureOut">
              <a:rPr lang="ja-JP" altLang="en-US"/>
              <a:pPr>
                <a:defRPr/>
              </a:pPr>
              <a:t>2018/3/6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29801-ECEE-4C1F-94D4-0FAFD5BA24F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BE207-E7A8-436F-9D67-11831F1A57E4}" type="datetimeFigureOut">
              <a:rPr lang="ja-JP" altLang="en-US"/>
              <a:pPr>
                <a:defRPr/>
              </a:pPr>
              <a:t>2018/3/6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F64A5-D2AE-43FD-85D2-2904964D2FF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6AA37-77D2-4F9B-8160-76138C8D9EA1}" type="datetimeFigureOut">
              <a:rPr lang="ja-JP" altLang="en-US"/>
              <a:pPr>
                <a:defRPr/>
              </a:pPr>
              <a:t>2018/3/6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A0D83-220A-4538-8F11-90AAC2B47D3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5D24E-2F48-44E1-B183-BBCCD169D6B0}" type="datetimeFigureOut">
              <a:rPr lang="ja-JP" altLang="en-US"/>
              <a:pPr>
                <a:defRPr/>
              </a:pPr>
              <a:t>2018/3/6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3CD9E-44D8-4DF9-A1BE-EAAC04BD36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7AA58-B486-40F3-A90A-22E208169FD5}" type="datetimeFigureOut">
              <a:rPr lang="ja-JP" altLang="en-US"/>
              <a:pPr>
                <a:defRPr/>
              </a:pPr>
              <a:t>2018/3/6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2920B-DEAB-42D4-90D9-48249D2366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6709A-F8BC-4913-B013-081AE53CDDD7}" type="datetimeFigureOut">
              <a:rPr lang="ja-JP" altLang="en-US"/>
              <a:pPr>
                <a:defRPr/>
              </a:pPr>
              <a:t>2018/3/6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49B8E-60E2-4C09-8789-7F12BDC2F63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17124-C85F-4FC7-B076-2B38F2EB8097}" type="datetimeFigureOut">
              <a:rPr lang="ja-JP" altLang="en-US"/>
              <a:pPr>
                <a:defRPr/>
              </a:pPr>
              <a:t>2018/3/6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2982D-A2B1-48BC-9333-5F815792C4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90B6B-2434-40BD-B28D-FE6E1389E975}" type="datetimeFigureOut">
              <a:rPr lang="ja-JP" altLang="en-US"/>
              <a:pPr>
                <a:defRPr/>
              </a:pPr>
              <a:t>2018/3/6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2C543-ACB3-4261-A320-AB0A4425AC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92557-DB12-4188-A4D1-45CC01D7D2D9}" type="datetimeFigureOut">
              <a:rPr lang="ja-JP" altLang="en-US"/>
              <a:pPr>
                <a:defRPr/>
              </a:pPr>
              <a:t>2018/3/6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1D14D-00E8-41D5-91A9-B9FCA1DD05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0B227-DFEA-404B-B22E-B17F41366FDC}" type="datetimeFigureOut">
              <a:rPr lang="ja-JP" altLang="en-US"/>
              <a:pPr>
                <a:defRPr/>
              </a:pPr>
              <a:t>2018/3/6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0E157-AACB-4323-8237-A417040D4D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C228299-E974-4FE5-924C-7387D9E3F99A}" type="datetimeFigureOut">
              <a:rPr lang="ja-JP" altLang="en-US"/>
              <a:pPr>
                <a:defRPr/>
              </a:pPr>
              <a:t>2018/3/6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7B4E4B0-DACC-413D-BB8A-870731D368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タイトル 1"/>
          <p:cNvSpPr>
            <a:spLocks noGrp="1"/>
          </p:cNvSpPr>
          <p:nvPr>
            <p:ph type="ctrTitle"/>
          </p:nvPr>
        </p:nvSpPr>
        <p:spPr>
          <a:xfrm>
            <a:off x="684213" y="1235075"/>
            <a:ext cx="7772400" cy="1114425"/>
          </a:xfrm>
          <a:ln w="12700">
            <a:solidFill>
              <a:schemeClr val="tx1"/>
            </a:solidFill>
          </a:ln>
        </p:spPr>
        <p:txBody>
          <a:bodyPr/>
          <a:lstStyle/>
          <a:p>
            <a:pPr algn="l" eaLnBrk="1" hangingPunct="1"/>
            <a:r>
              <a:rPr kumimoji="0" lang="ja-JP" altLang="en-US" sz="2800" b="1" dirty="0"/>
              <a:t>全発表者：</a:t>
            </a:r>
            <a:r>
              <a:rPr lang="ja-JP" altLang="en-US" sz="2800" dirty="0">
                <a:latin typeface="Arial" charset="0"/>
                <a:ea typeface="ＭＳ ゴシック" pitchFamily="49" charset="-128"/>
                <a:cs typeface="Arial" charset="0"/>
              </a:rPr>
              <a:t>演題発表に関連し，開示すべき</a:t>
            </a:r>
            <a:r>
              <a:rPr lang="en-US" altLang="ja-JP" sz="2800" dirty="0">
                <a:latin typeface="Arial" charset="0"/>
                <a:ea typeface="ＭＳ ゴシック" pitchFamily="49" charset="-128"/>
                <a:cs typeface="Arial" charset="0"/>
              </a:rPr>
              <a:t>COI</a:t>
            </a:r>
            <a:r>
              <a:rPr kumimoji="0" lang="ja-JP" altLang="en-US" sz="2800" b="1" dirty="0">
                <a:latin typeface="Arial" charset="0"/>
              </a:rPr>
              <a:t> </a:t>
            </a:r>
            <a:r>
              <a:rPr kumimoji="0" lang="ja-JP" altLang="en-US" sz="2400" b="1" dirty="0">
                <a:latin typeface="Arial" charset="0"/>
              </a:rPr>
              <a:t>（利益相反）</a:t>
            </a:r>
            <a:r>
              <a:rPr lang="ja-JP" altLang="en-US" sz="2800" dirty="0">
                <a:latin typeface="Arial" charset="0"/>
                <a:ea typeface="ＭＳ ゴシック" pitchFamily="49" charset="-128"/>
              </a:rPr>
              <a:t>関係にある企業等はありません。</a:t>
            </a:r>
          </a:p>
        </p:txBody>
      </p:sp>
      <p:sp>
        <p:nvSpPr>
          <p:cNvPr id="15362" name="サブタイトル 2"/>
          <p:cNvSpPr>
            <a:spLocks noGrp="1"/>
          </p:cNvSpPr>
          <p:nvPr>
            <p:ph type="subTitle" idx="1"/>
          </p:nvPr>
        </p:nvSpPr>
        <p:spPr>
          <a:xfrm>
            <a:off x="430213" y="2809875"/>
            <a:ext cx="8353425" cy="3787775"/>
          </a:xfrm>
          <a:ln w="12700">
            <a:solidFill>
              <a:schemeClr val="tx1"/>
            </a:solidFill>
          </a:ln>
        </p:spPr>
        <p:txBody>
          <a:bodyPr anchor="ctr"/>
          <a:lstStyle/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ＭＳ Ｐゴシック" charset="-128"/>
              </a:rPr>
              <a:t>全発表者の</a:t>
            </a:r>
            <a:r>
              <a:rPr kumimoji="0" lang="en-US" altLang="ja-JP" sz="2400" b="1" dirty="0">
                <a:solidFill>
                  <a:schemeClr val="tx1"/>
                </a:solidFill>
                <a:latin typeface="ＭＳ Ｐゴシック" charset="-128"/>
              </a:rPr>
              <a:t>CO I </a:t>
            </a:r>
            <a:r>
              <a:rPr kumimoji="0" lang="ja-JP" altLang="en-US" sz="2000" b="1" dirty="0">
                <a:solidFill>
                  <a:schemeClr val="tx1"/>
                </a:solidFill>
                <a:latin typeface="Arial" charset="0"/>
              </a:rPr>
              <a:t>（利益相反）</a:t>
            </a:r>
            <a:r>
              <a:rPr kumimoji="0" lang="ja-JP" altLang="en-US" sz="2400" b="1" dirty="0">
                <a:solidFill>
                  <a:schemeClr val="tx1"/>
                </a:solidFill>
                <a:latin typeface="ＭＳ Ｐゴシック" charset="-128"/>
              </a:rPr>
              <a:t>開示</a:t>
            </a:r>
            <a:endParaRPr kumimoji="0" lang="en-US" altLang="ja-JP" sz="2400" b="1" dirty="0">
              <a:solidFill>
                <a:schemeClr val="tx1"/>
              </a:solidFill>
              <a:latin typeface="ＭＳ Ｐゴシック" charset="-128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  ① 顧問：　　　　　　　　　　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　② 株保有・利益：　　　　　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　③ 特許使用料：　　　　　　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　④ 講演料：　　　　　　　　　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　⑤ 原稿料：　　　　　　　　　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　⑥ 受託研究・共同研究費：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○○製薬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　⑦ 奨学寄付金：　 　　　　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○○製薬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　⑧ 寄付講座所属：　　　　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あり（○○製薬）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　　⑨ 特別な便益の提供：　　　　</a:t>
            </a:r>
            <a:r>
              <a:rPr kumimoji="0" lang="en-US" altLang="ja-JP" sz="2400" b="1" dirty="0">
                <a:solidFill>
                  <a:schemeClr val="tx1"/>
                </a:solidFill>
                <a:latin typeface="Arial" charset="0"/>
              </a:rPr>
              <a:t>		</a:t>
            </a:r>
            <a:r>
              <a:rPr kumimoji="0" lang="ja-JP" altLang="en-US" sz="2400" b="1" dirty="0">
                <a:solidFill>
                  <a:schemeClr val="tx1"/>
                </a:solidFill>
                <a:latin typeface="Arial" charset="0"/>
              </a:rPr>
              <a:t>なし</a:t>
            </a:r>
            <a:endParaRPr kumimoji="0" lang="en-US" altLang="ja-JP" sz="24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5363" name="テキスト ボックス 3"/>
          <p:cNvSpPr txBox="1">
            <a:spLocks noChangeArrowheads="1"/>
          </p:cNvSpPr>
          <p:nvPr/>
        </p:nvSpPr>
        <p:spPr bwMode="auto">
          <a:xfrm>
            <a:off x="250825" y="188913"/>
            <a:ext cx="84978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ja-JP" altLang="en-US" sz="2400" b="1" dirty="0"/>
              <a:t>様式</a:t>
            </a:r>
            <a:r>
              <a:rPr kumimoji="0" lang="en-US" altLang="ja-JP" sz="2400" b="1" dirty="0">
                <a:latin typeface="+mj-ea"/>
                <a:ea typeface="+mj-ea"/>
              </a:rPr>
              <a:t>1</a:t>
            </a:r>
            <a:r>
              <a:rPr kumimoji="0" lang="ja-JP" altLang="en-US" sz="2400" b="1" dirty="0">
                <a:latin typeface="+mj-ea"/>
                <a:ea typeface="+mj-ea"/>
              </a:rPr>
              <a:t>－</a:t>
            </a:r>
            <a:r>
              <a:rPr kumimoji="0" lang="en-US" altLang="ja-JP" sz="2400" b="1" dirty="0">
                <a:latin typeface="+mj-ea"/>
                <a:ea typeface="+mj-ea"/>
              </a:rPr>
              <a:t>C</a:t>
            </a:r>
            <a:r>
              <a:rPr kumimoji="0" lang="ja-JP" altLang="en-US" sz="2400" b="1" dirty="0"/>
              <a:t>　ポスターにおける申告すべきＣＯＩ状態の開示法</a:t>
            </a:r>
            <a:r>
              <a:rPr kumimoji="0" lang="ja-JP" altLang="en-US" b="1" dirty="0"/>
              <a:t/>
            </a:r>
            <a:br>
              <a:rPr kumimoji="0" lang="ja-JP" altLang="en-US" b="1" dirty="0"/>
            </a:br>
            <a:r>
              <a:rPr kumimoji="0" lang="ja-JP" altLang="en-US" b="1" dirty="0"/>
              <a:t>　　　　　　　</a:t>
            </a:r>
            <a:r>
              <a:rPr kumimoji="0" lang="ja-JP" altLang="en-US" sz="2400" b="1" dirty="0">
                <a:latin typeface="ＭＳ Ｐゴシック" charset="-128"/>
              </a:rPr>
              <a:t>ポスター掲示の最後にＣＯＩ状態を開示</a:t>
            </a:r>
            <a:endParaRPr lang="ja-JP" altLang="en-US" sz="2400" dirty="0">
              <a:latin typeface="ＭＳ Ｐゴシック" charset="-128"/>
            </a:endParaRPr>
          </a:p>
        </p:txBody>
      </p:sp>
      <p:sp>
        <p:nvSpPr>
          <p:cNvPr id="15364" name="テキスト ボックス 4"/>
          <p:cNvSpPr txBox="1">
            <a:spLocks noChangeArrowheads="1"/>
          </p:cNvSpPr>
          <p:nvPr/>
        </p:nvSpPr>
        <p:spPr bwMode="auto">
          <a:xfrm>
            <a:off x="923925" y="2349500"/>
            <a:ext cx="165576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>
                <a:latin typeface="Calibri" pitchFamily="34" charset="0"/>
              </a:rPr>
              <a:t>或いは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38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​​テーマ</vt:lpstr>
      <vt:lpstr>全発表者：演題発表に関連し，開示すべきCOI （利益相反）関係にある企業等はありません。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日本臨床検査医学会 ＣＯ Ｉ 開示 筆頭発表者名：　○○　○○</dc:title>
  <dc:creator>Naotake Satoh</dc:creator>
  <cp:lastModifiedBy>森戸康子</cp:lastModifiedBy>
  <cp:revision>12</cp:revision>
  <dcterms:created xsi:type="dcterms:W3CDTF">2012-08-22T19:13:55Z</dcterms:created>
  <dcterms:modified xsi:type="dcterms:W3CDTF">2018-03-06T02:21:52Z</dcterms:modified>
</cp:coreProperties>
</file>